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4" Type="http://schemas.openxmlformats.org/officeDocument/2006/relationships/image" Target="NULL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NULL"/><Relationship Id="rId4" Type="http://schemas.openxmlformats.org/officeDocument/2006/relationships/image" Target="../media/image171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6401</TotalTime>
  <Words>4272</Words>
  <Application>Microsoft Office PowerPoint</Application>
  <PresentationFormat>On-screen Show (4:3)</PresentationFormat>
  <Paragraphs>836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880</cp:revision>
  <cp:lastPrinted>2015-06-01T00:45:11Z</cp:lastPrinted>
  <dcterms:created xsi:type="dcterms:W3CDTF">2014-09-21T17:58:26Z</dcterms:created>
  <dcterms:modified xsi:type="dcterms:W3CDTF">2022-07-11T13:33:10Z</dcterms:modified>
</cp:coreProperties>
</file>